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316473665"/>
              </p:ext>
            </p:extLst>
          </p:nvPr>
        </p:nvGraphicFramePr>
        <p:xfrm>
          <a:off x="191344" y="800178"/>
          <a:ext cx="7560841" cy="188729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dirty="0"/>
                        <a:t>yyyy-mm-dd</a:t>
                      </a:r>
                      <a:endParaRPr lang="en-IN"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4">
                    <a:lumMod val="50000"/>
                  </a:schemeClr>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36748</TotalTime>
  <Words>56073</Words>
  <Application>Microsoft Office PowerPoint</Application>
  <PresentationFormat>Widescreen</PresentationFormat>
  <Paragraphs>7144</Paragraphs>
  <Slides>627</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8270</cp:revision>
  <dcterms:created xsi:type="dcterms:W3CDTF">2015-10-09T06:09:34Z</dcterms:created>
  <dcterms:modified xsi:type="dcterms:W3CDTF">2021-04-21T11:31:09Z</dcterms:modified>
</cp:coreProperties>
</file>